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64374-5D02-4E67-926C-B11688BC03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13B1C-87D4-444F-AFCE-2A2B289D66D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6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83009-3AE5-441B-B058-421CE003D3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861DD-1331-45C2-80D3-1523BD1519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6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52D9F-E28F-4F84-B97D-5E4FF786E5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61EF0-CBAE-4318-95A6-A4FEBEF1F1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2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96D7B-FB69-44CE-9C84-2F6668515C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3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66DA4-1E21-432F-A19C-74876014FF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6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EBBE7-BF2F-481F-A291-043AD26AC2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D7E9E-5A66-4BE5-A633-208BA566E6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2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5DAF9-A4A2-4A9E-88F6-3A2F248147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2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FDCEC-D68D-484A-B55A-BE8CCDAED3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8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558CF-2AA5-4415-A25D-5BE2E0A3BFD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25E0D-BC4A-4245-B056-97CC98FEFF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DE27D-63B7-4C8C-9372-F28B663C27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6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EF509-0941-4FBB-8073-81F9393799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7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742C0-85CD-4941-9763-1C12EE5544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5DBFC-5657-4075-A627-36422D6AF0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0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505A1-28A3-4F72-8FB1-8EFCC1EE93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9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033CF-FDD4-4F60-81F1-51F439CB96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4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1AA11-A47F-4BD5-B860-8512618525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99C07-D551-422D-8606-C10A3FCB9F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C29CC-72B8-477E-AFAF-3808DAD404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6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61724-8176-4195-9DD9-98B50EE73F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8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ADA82-7B94-4F9E-B925-8E9FDE7C2A6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0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2E6BE-9651-4E30-9059-241D9E2BFE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47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D8C5A-A678-414C-BE7F-0FF14F318C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4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BAA27-3FB4-439B-97FE-C8AAB6DFD0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0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1602A-485A-41E0-B33F-F8A8796A61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65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7B4F-EE38-4B62-A6B2-8AA581CDB0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0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E10E4-2834-4F93-B616-72CD27FB08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7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3E595-2398-4DC7-9A35-FFE3F39714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1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C9C42-8E29-414B-9DD0-252700F8AF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6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4ABFC-E388-4683-B961-384CD0B879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78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1F72E-477F-48D2-9DA4-214B253389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4C261-2679-4EBD-A034-62D1D61251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0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719BA-6392-490B-9B05-162A3FA077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B05AE-0336-4594-A7E7-1EB4460B7A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24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9E844-5976-45D2-96DE-9D1F843DC3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2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26A61-C20C-492E-BB76-85B46545B3A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1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BB4DA-2170-43C0-8B11-DAFBADD08F5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3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4DFBB-4150-4F54-831E-32E16A5D89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1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AFF25-6B78-4421-8A29-5C51EEE6D6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9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651F8-DA64-475D-89AF-330A7A775C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9466D-D540-49AB-B21F-E5F5A0F6526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E2A33-2DD1-4B53-BAC1-D2185D9189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33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13D3-77FB-41EA-B3A3-9C58FBCDDA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15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BDB4B-A1B7-4ED3-A7E4-9FBD4A7197F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91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1F2F8-004C-4BFA-8188-D769F02F77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46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FA7B4-8463-49BE-91F1-9A830EA15F6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36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DCD99-9D23-4377-97A8-2934F579FD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9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3F132-8D37-458D-91CA-9A4FF9CD3A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97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FC232-0EC0-4BC1-8FE2-85CC388978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08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AC132-6A7D-469F-9637-3EB0E8A6AD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3C06E-EA3C-4D1F-9C78-66BFF8107C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EC60A-62EC-4DF5-BC41-48C41D6F17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36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F429C-5473-4049-88A6-5950C3376B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1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F9498-9720-415E-BB51-488B145CB2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46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F4182-B39A-4644-9843-6CFBE0DECB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6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E411E-EB6D-4867-AA25-E7434B43CE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68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0DA9B-E793-48EF-BB1A-E29AD39661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41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8DFA0-D31A-48BB-879F-F21FA3926D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95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DCB12-2EB5-4B85-9FE0-682351B459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6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6F2E74-976E-49EE-86AA-23A16A32B2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470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F45A2-8C60-405F-A38A-901958297F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879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397FB-F746-4A65-93D1-B9B32E5A63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B3414-93CF-4737-962D-118B3F15CD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3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09ACB-020A-420C-9F9E-05EC2B0847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94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11BFE-D02A-4272-97E1-750210C480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72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F6A2D-415E-4850-8E23-4C58829EB3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900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F4F8B-C999-4507-A8D5-D43A6AB70E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08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F7BC9-54B2-47C8-BBD8-D6C0728C8F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C943B-55F3-4873-89A3-44ADF0C706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E950A-499E-45FA-A881-FF1B9D2D00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catherine_despres</cp:lastModifiedBy>
  <cp:revision>11</cp:revision>
  <dcterms:created xsi:type="dcterms:W3CDTF">2017-09-05T21:58:07Z</dcterms:created>
  <dcterms:modified xsi:type="dcterms:W3CDTF">2019-07-09T13:03:35Z</dcterms:modified>
</cp:coreProperties>
</file>